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5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41D5-0632-4441-B162-0205A1402E2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17E-F2DC-457E-BE7C-9D82DD6E6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5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41D5-0632-4441-B162-0205A1402E2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17E-F2DC-457E-BE7C-9D82DD6E6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41D5-0632-4441-B162-0205A1402E2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17E-F2DC-457E-BE7C-9D82DD6E6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6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41D5-0632-4441-B162-0205A1402E2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17E-F2DC-457E-BE7C-9D82DD6E6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41D5-0632-4441-B162-0205A1402E2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17E-F2DC-457E-BE7C-9D82DD6E6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6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41D5-0632-4441-B162-0205A1402E2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17E-F2DC-457E-BE7C-9D82DD6E6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6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41D5-0632-4441-B162-0205A1402E2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17E-F2DC-457E-BE7C-9D82DD6E6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4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41D5-0632-4441-B162-0205A1402E2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17E-F2DC-457E-BE7C-9D82DD6E6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5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41D5-0632-4441-B162-0205A1402E2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17E-F2DC-457E-BE7C-9D82DD6E6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1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41D5-0632-4441-B162-0205A1402E2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17E-F2DC-457E-BE7C-9D82DD6E6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4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41D5-0632-4441-B162-0205A1402E2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17E-F2DC-457E-BE7C-9D82DD6E6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441D5-0632-4441-B162-0205A1402E2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3217E-F2DC-457E-BE7C-9D82DD6E6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4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8" y="97689"/>
            <a:ext cx="7754902" cy="661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02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197"/>
            <a:ext cx="9128667" cy="555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50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179"/>
            <a:ext cx="9142466" cy="381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1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0679"/>
            <a:ext cx="9129800" cy="412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93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721"/>
            <a:ext cx="9103668" cy="387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1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474"/>
            <a:ext cx="9097162" cy="397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38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754"/>
            <a:ext cx="9118088" cy="31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8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97247"/>
            <a:ext cx="9103099" cy="311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33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32324"/>
            <a:ext cx="9136119" cy="37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12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645"/>
            <a:ext cx="9106110" cy="399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4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5" y="0"/>
            <a:ext cx="8846702" cy="673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52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37006" cy="636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9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0" y="151424"/>
            <a:ext cx="8422403" cy="658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8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4" y="97015"/>
            <a:ext cx="8800918" cy="626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89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53897"/>
            <a:ext cx="9155786" cy="410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60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599"/>
            <a:ext cx="9136156" cy="425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915"/>
            <a:ext cx="9139610" cy="360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33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112"/>
            <a:ext cx="9108564" cy="40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29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Fulton County School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Owens, Lainey</dc:creator>
  <cp:lastModifiedBy>Owens, Lainey</cp:lastModifiedBy>
  <cp:revision>4</cp:revision>
  <dcterms:created xsi:type="dcterms:W3CDTF">2015-10-13T00:06:30Z</dcterms:created>
  <dcterms:modified xsi:type="dcterms:W3CDTF">2015-10-13T00:42:03Z</dcterms:modified>
</cp:coreProperties>
</file>