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1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5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4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7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4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855CF-6A6E-4F88-8255-29292A54569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EEAF-1EBE-4569-9677-DCBD8617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7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quia.com/rr/126726.html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afeshare.tv/w/ss563687a433532" TargetMode="External"/><Relationship Id="rId5" Type="http://schemas.openxmlformats.org/officeDocument/2006/relationships/hyperlink" Target="http://www.funenglishgames.com/grammargames/conjunction.html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noredink.com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" y="640080"/>
            <a:ext cx="5897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igi" panose="04040504061007020D02" pitchFamily="82" charset="0"/>
              </a:rPr>
              <a:t>Grammar Focus:</a:t>
            </a:r>
          </a:p>
          <a:p>
            <a:pPr algn="ctr"/>
            <a:r>
              <a:rPr lang="en-US" dirty="0" smtClean="0">
                <a:latin typeface="Gigi" panose="04040504061007020D02" pitchFamily="82" charset="0"/>
              </a:rPr>
              <a:t>Simple, Compound, &amp; Complex Sentences</a:t>
            </a:r>
            <a:endParaRPr lang="en-US" dirty="0">
              <a:latin typeface="Gigi" panose="04040504061007020D02" pitchFamily="8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77194"/>
              </p:ext>
            </p:extLst>
          </p:nvPr>
        </p:nvGraphicFramePr>
        <p:xfrm>
          <a:off x="628650" y="1630680"/>
          <a:ext cx="5452110" cy="69659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17370"/>
                <a:gridCol w="1817370"/>
                <a:gridCol w="1817370"/>
              </a:tblGrid>
              <a:tr h="2294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Compound &amp;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Complex Sentences Task Cards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Conjunction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Subordinating Conjunction Task Cards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Game- Sentence Structure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http://www.quia.com/rr/126726.html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8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Read a</a:t>
                      </a:r>
                      <a:r>
                        <a:rPr lang="en-US" b="1" baseline="0" dirty="0" smtClean="0"/>
                        <a:t> book and look at the </a:t>
                      </a:r>
                      <a:r>
                        <a:rPr lang="en-US" b="1" baseline="0" dirty="0" smtClean="0"/>
                        <a:t>sentence structure. Can you find an example of a simple, compound, and complex sentences? Write them each down on a sticky note and add to the anchor chart.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Using Seesaw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show what you know. Be as creative as you want. Review the Seesaw rubric.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r>
                        <a:rPr lang="en-US" b="1" baseline="0" dirty="0" smtClean="0"/>
                        <a:t> Red Ink Quiz</a:t>
                      </a:r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algn="r"/>
                      <a:r>
                        <a:rPr lang="en-US" b="1" baseline="0" dirty="0" smtClean="0"/>
                        <a:t>This will be</a:t>
                      </a:r>
                    </a:p>
                    <a:p>
                      <a:pPr algn="r"/>
                      <a:r>
                        <a:rPr lang="en-US" b="1" baseline="0" dirty="0" smtClean="0"/>
                        <a:t>a quiz grade</a:t>
                      </a:r>
                    </a:p>
                    <a:p>
                      <a:pPr algn="ctr"/>
                      <a:endParaRPr lang="en-US" b="1" baseline="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https://www.noredink.com</a:t>
                      </a: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48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Game: Conjunctions</a:t>
                      </a:r>
                    </a:p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hlinkClick r:id="rId5"/>
                        </a:rPr>
                        <a:t>http://www.funenglishgames.com/grammargames/conjunction.html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Watch this video to explain..</a:t>
                      </a:r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algn="ctr"/>
                      <a:endParaRPr lang="en-US" b="1" baseline="0" dirty="0" smtClean="0"/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http://safeshare.tv/w/ss563687a433532</a:t>
                      </a:r>
                      <a:endParaRPr lang="en-US" sz="135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Create</a:t>
                      </a:r>
                      <a:r>
                        <a:rPr lang="en-US" b="1" baseline="0" dirty="0" smtClean="0"/>
                        <a:t> a PowerPoint 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smtClean="0"/>
                        <a:t>or poster to </a:t>
                      </a:r>
                      <a:r>
                        <a:rPr lang="en-US" b="1" baseline="0" dirty="0" smtClean="0"/>
                        <a:t>teach the class </a:t>
                      </a:r>
                      <a:r>
                        <a:rPr lang="en-US" b="1" baseline="0" dirty="0" smtClean="0"/>
                        <a:t>about the different sentence structures and conjunctions.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87" y="4206240"/>
            <a:ext cx="911176" cy="911176"/>
          </a:xfrm>
          <a:prstGeom prst="rect">
            <a:avLst/>
          </a:prstGeom>
        </p:spPr>
      </p:pic>
      <p:sp>
        <p:nvSpPr>
          <p:cNvPr id="11" name="5-Point Star 10"/>
          <p:cNvSpPr/>
          <p:nvPr/>
        </p:nvSpPr>
        <p:spPr>
          <a:xfrm>
            <a:off x="4383112" y="4911676"/>
            <a:ext cx="742950" cy="60579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490" y="2182173"/>
            <a:ext cx="1055370" cy="10553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10" y="6572250"/>
            <a:ext cx="994410" cy="9944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1" y="6769491"/>
            <a:ext cx="1169670" cy="116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2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9828</TotalTime>
  <Words>132</Words>
  <Application>Microsoft Office PowerPoint</Application>
  <PresentationFormat>Letter Paper (8.5x11 in)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Gigi</vt:lpstr>
      <vt:lpstr>Office Theme</vt:lpstr>
      <vt:lpstr>PowerPoint Presentation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Owens, Lainey</dc:creator>
  <cp:lastModifiedBy>Owens, Lainey</cp:lastModifiedBy>
  <cp:revision>52</cp:revision>
  <cp:lastPrinted>2015-08-28T22:31:31Z</cp:lastPrinted>
  <dcterms:created xsi:type="dcterms:W3CDTF">2015-08-09T16:29:59Z</dcterms:created>
  <dcterms:modified xsi:type="dcterms:W3CDTF">2015-11-01T21:46:07Z</dcterms:modified>
</cp:coreProperties>
</file>